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60" r:id="rId4"/>
    <p:sldId id="261" r:id="rId5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11/20/2011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11/20/2011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Nov 23,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22 - Procedural and OO Programming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Nov 23,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22 - Procedural and OO Programming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Wednesday Nov 23,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22 - Procedural and OO Programming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22 - Procedural and OO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Nov 23,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598348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22 - Procedural and OO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Nov 23,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237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22 - Procedural and OO Programming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Nov 23,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600458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22 - Procedural and OO Programming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Nov 23,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842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68</Words>
  <Application>Microsoft Office PowerPoint</Application>
  <PresentationFormat>A4 Paper (210x297 mm)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Balloons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2011-11-20T08:54:04Z</dcterms:modified>
</cp:coreProperties>
</file>